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91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83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13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66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61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9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423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8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72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76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5423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553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584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774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81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4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E260-7CB3-4147-BD05-BF82F9BED6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14F696-6390-4221-8862-F1922704B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47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9FA19-09DF-4DAD-B960-86280EB63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984016"/>
            <a:ext cx="7766936" cy="1646302"/>
          </a:xfrm>
        </p:spPr>
        <p:txBody>
          <a:bodyPr/>
          <a:lstStyle/>
          <a:p>
            <a:pPr algn="ctr"/>
            <a:r>
              <a:rPr lang="ru-RU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</a:rPr>
              <a:t>«Образ детей на картинах великих художников»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B0A4B5-0F38-43E8-B278-0C6A05BE3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604426"/>
            <a:ext cx="7766936" cy="109689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Мишукова Елена Георгиевна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Педагог до «МБУ ДО Школа искусств и ремесел им. А. С. Пушкина «Изограф»</a:t>
            </a:r>
          </a:p>
        </p:txBody>
      </p:sp>
    </p:spTree>
    <p:extLst>
      <p:ext uri="{BB962C8B-B14F-4D97-AF65-F5344CB8AC3E}">
        <p14:creationId xmlns:p14="http://schemas.microsoft.com/office/powerpoint/2010/main" val="2639781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1679DD0-C172-4DE7-9B41-687E96129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54" y="214544"/>
            <a:ext cx="2264000" cy="324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31835BC-5469-42E4-A126-4C3FB5B45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806" y="214544"/>
            <a:ext cx="2483782" cy="32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46A30873-8DD6-4494-B1DD-21FEA666C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728" y="152400"/>
            <a:ext cx="4654761" cy="370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AF7D4EF5-4B9E-4D44-86B0-7D7520FE9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11" y="3920276"/>
            <a:ext cx="1911658" cy="286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6A7FAD66-CA6D-4B21-8E07-0F12BB43A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49" y="3678614"/>
            <a:ext cx="4105313" cy="317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>
            <a:extLst>
              <a:ext uri="{FF2B5EF4-FFF2-40B4-BE49-F238E27FC236}">
                <a16:creationId xmlns:a16="http://schemas.microsoft.com/office/drawing/2014/main" id="{EF0572E2-EC24-437B-A28B-DC48718F3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929" y="3918760"/>
            <a:ext cx="1877853" cy="286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07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60E1-6F41-426C-95E6-33E461E2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7" y="23673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Александр Валентинович Серов «Девочка с персиками»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FF652-017B-4BF8-AC1E-2AABC0E9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297" y="2203497"/>
            <a:ext cx="3823644" cy="4417765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вот самая знаменитая картина про ребенка в нашей стране. Ее написал художник Валентин Серов, а позировала ему девочка Вера.</a:t>
            </a:r>
            <a:endParaRPr lang="ru-RU" sz="20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Эту картину называют символом юности и света. Художник хотел поймать само детство — легкое, солнечное и мимолетное.</a:t>
            </a:r>
            <a:endParaRPr lang="ru-RU" sz="2000" dirty="0">
              <a:effectLst/>
              <a:latin typeface="Calibri" panose="020F0502020204030204" pitchFamily="34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90CCF22-43FF-44C7-A93B-4290BBC66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91" y="1592062"/>
            <a:ext cx="4385416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984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60E1-6F41-426C-95E6-33E461E2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7" y="23673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Василий Григорьевич Перов </a:t>
            </a:r>
            <a:br>
              <a:rPr lang="ru-RU" dirty="0"/>
            </a:br>
            <a:r>
              <a:rPr lang="ru-RU" dirty="0"/>
              <a:t>«Тройка»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FF652-017B-4BF8-AC1E-2AABC0E9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846" y="5688985"/>
            <a:ext cx="6418555" cy="14588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Художник Василий Перов написал эту картину, чтобы взрослые увидели, как трудно приходилось детям-сиротам. Искусство учит нас не только радоваться, но и сопереживать.</a:t>
            </a:r>
            <a:endParaRPr lang="ru-RU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8B65AA4-457E-4CB9-AC3F-B2361D873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363" y="1557538"/>
            <a:ext cx="7095121" cy="399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502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60E1-6F41-426C-95E6-33E461E2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7" y="23673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Борис Михайлович Кустодиев</a:t>
            </a:r>
            <a:br>
              <a:rPr lang="ru-RU" dirty="0"/>
            </a:br>
            <a:r>
              <a:rPr lang="ru-RU" dirty="0"/>
              <a:t>«Дети в маскарадных костюмах»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FF652-017B-4BF8-AC1E-2AABC0E9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297" y="2432482"/>
            <a:ext cx="3823644" cy="4188780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данной картине художник изобразил своих детей – Кирилла и Ирочку.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Борис Кустодиев, рисуя эту картину, хотел показать любовь к своим детям, а также любовь своей семьи к праздникам. </a:t>
            </a:r>
            <a:endParaRPr lang="ru-RU" dirty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7FC0ED6D-C56E-4275-95F8-C2FEAA0F0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457" y="1557538"/>
            <a:ext cx="4108633" cy="498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262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60E1-6F41-426C-95E6-33E461E2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7" y="23673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Илья Ефимович Репин</a:t>
            </a:r>
            <a:br>
              <a:rPr lang="ru-RU" dirty="0"/>
            </a:br>
            <a:r>
              <a:rPr lang="ru-RU" dirty="0"/>
              <a:t>«Стрекоза»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CFF652-017B-4BF8-AC1E-2AABC0E9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297" y="2432482"/>
            <a:ext cx="3823644" cy="4188780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данной картине изображена дочка художника Ильи Репина Верочка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</a:rPr>
              <a:t>Как вы думаете какой характер у Верочки? </a:t>
            </a:r>
          </a:p>
          <a:p>
            <a:r>
              <a:rPr lang="ru-RU" dirty="0">
                <a:latin typeface="Times New Roman" panose="02020603050405020304" pitchFamily="18" charset="0"/>
              </a:rPr>
              <a:t>Почему художник назвал картину «Стрекоза»?</a:t>
            </a:r>
            <a:endParaRPr lang="ru-RU" dirty="0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4E63E80B-54E0-42C4-BD52-C16F5C380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870" y="1557538"/>
            <a:ext cx="3767857" cy="513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10265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191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Аспект</vt:lpstr>
      <vt:lpstr>«Образ детей на картинах великих художников»</vt:lpstr>
      <vt:lpstr>Презентация PowerPoint</vt:lpstr>
      <vt:lpstr>Александр Валентинович Серов «Девочка с персиками»</vt:lpstr>
      <vt:lpstr>Василий Григорьевич Перов  «Тройка»</vt:lpstr>
      <vt:lpstr>Борис Михайлович Кустодиев «Дети в маскарадных костюмах»</vt:lpstr>
      <vt:lpstr>Илья Ефимович Репин «Стрекоза»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«Образ детей на картинах великих художников»</dc:title>
  <dc:creator>User</dc:creator>
  <cp:lastModifiedBy>User</cp:lastModifiedBy>
  <cp:revision>1</cp:revision>
  <dcterms:created xsi:type="dcterms:W3CDTF">2026-09-16T11:31:52Z</dcterms:created>
  <dcterms:modified xsi:type="dcterms:W3CDTF">2026-09-16T12:49:25Z</dcterms:modified>
</cp:coreProperties>
</file>